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0" r:id="rId2"/>
    <p:sldId id="404" r:id="rId3"/>
    <p:sldId id="405" r:id="rId4"/>
    <p:sldId id="406" r:id="rId5"/>
    <p:sldId id="407" r:id="rId6"/>
    <p:sldId id="408" r:id="rId7"/>
    <p:sldId id="409" r:id="rId8"/>
    <p:sldId id="260" r:id="rId9"/>
    <p:sldId id="412" r:id="rId10"/>
    <p:sldId id="446" r:id="rId11"/>
    <p:sldId id="261" r:id="rId12"/>
    <p:sldId id="262" r:id="rId13"/>
    <p:sldId id="263" r:id="rId14"/>
    <p:sldId id="264" r:id="rId15"/>
    <p:sldId id="265" r:id="rId16"/>
    <p:sldId id="267" r:id="rId17"/>
    <p:sldId id="278" r:id="rId18"/>
    <p:sldId id="268" r:id="rId19"/>
    <p:sldId id="420" r:id="rId20"/>
    <p:sldId id="318" r:id="rId21"/>
    <p:sldId id="413" r:id="rId22"/>
    <p:sldId id="444" r:id="rId23"/>
    <p:sldId id="271" r:id="rId24"/>
    <p:sldId id="273" r:id="rId25"/>
    <p:sldId id="304" r:id="rId26"/>
    <p:sldId id="305" r:id="rId27"/>
    <p:sldId id="274" r:id="rId28"/>
    <p:sldId id="276" r:id="rId29"/>
    <p:sldId id="277" r:id="rId30"/>
    <p:sldId id="419" r:id="rId31"/>
    <p:sldId id="416" r:id="rId32"/>
    <p:sldId id="442" r:id="rId33"/>
    <p:sldId id="280" r:id="rId34"/>
    <p:sldId id="281" r:id="rId35"/>
    <p:sldId id="306" r:id="rId36"/>
    <p:sldId id="307" r:id="rId37"/>
    <p:sldId id="282" r:id="rId38"/>
    <p:sldId id="314" r:id="rId39"/>
    <p:sldId id="424" r:id="rId40"/>
    <p:sldId id="285" r:id="rId41"/>
    <p:sldId id="418" r:id="rId42"/>
    <p:sldId id="448" r:id="rId43"/>
    <p:sldId id="449" r:id="rId44"/>
    <p:sldId id="454" r:id="rId45"/>
    <p:sldId id="451" r:id="rId46"/>
    <p:sldId id="289" r:id="rId47"/>
    <p:sldId id="290" r:id="rId48"/>
    <p:sldId id="308" r:id="rId49"/>
    <p:sldId id="309" r:id="rId50"/>
    <p:sldId id="291" r:id="rId51"/>
    <p:sldId id="293" r:id="rId52"/>
    <p:sldId id="428" r:id="rId53"/>
    <p:sldId id="300" r:id="rId54"/>
    <p:sldId id="455" r:id="rId55"/>
    <p:sldId id="476" r:id="rId56"/>
    <p:sldId id="456" r:id="rId57"/>
    <p:sldId id="457" r:id="rId58"/>
    <p:sldId id="458" r:id="rId59"/>
    <p:sldId id="459" r:id="rId60"/>
    <p:sldId id="460" r:id="rId61"/>
    <p:sldId id="461" r:id="rId62"/>
    <p:sldId id="462" r:id="rId63"/>
    <p:sldId id="463" r:id="rId64"/>
    <p:sldId id="464" r:id="rId65"/>
    <p:sldId id="465" r:id="rId66"/>
    <p:sldId id="466" r:id="rId67"/>
    <p:sldId id="467" r:id="rId68"/>
    <p:sldId id="468" r:id="rId69"/>
    <p:sldId id="469" r:id="rId70"/>
    <p:sldId id="470" r:id="rId71"/>
    <p:sldId id="471" r:id="rId72"/>
    <p:sldId id="472" r:id="rId73"/>
    <p:sldId id="473" r:id="rId74"/>
    <p:sldId id="474" r:id="rId75"/>
    <p:sldId id="475" r:id="rId76"/>
    <p:sldId id="477" r:id="rId77"/>
    <p:sldId id="478" r:id="rId78"/>
    <p:sldId id="302" r:id="rId79"/>
    <p:sldId id="303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434" r:id="rId89"/>
    <p:sldId id="334" r:id="rId90"/>
    <p:sldId id="335" r:id="rId91"/>
    <p:sldId id="336" r:id="rId92"/>
    <p:sldId id="337" r:id="rId93"/>
    <p:sldId id="338" r:id="rId94"/>
    <p:sldId id="484" r:id="rId95"/>
    <p:sldId id="485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7" r:id="rId104"/>
    <p:sldId id="348" r:id="rId105"/>
    <p:sldId id="350" r:id="rId106"/>
    <p:sldId id="351" r:id="rId107"/>
    <p:sldId id="352" r:id="rId108"/>
    <p:sldId id="483" r:id="rId109"/>
    <p:sldId id="481" r:id="rId110"/>
    <p:sldId id="353" r:id="rId111"/>
    <p:sldId id="357" r:id="rId112"/>
    <p:sldId id="358" r:id="rId113"/>
    <p:sldId id="359" r:id="rId114"/>
    <p:sldId id="363" r:id="rId115"/>
    <p:sldId id="482" r:id="rId116"/>
    <p:sldId id="452" r:id="rId117"/>
    <p:sldId id="369" r:id="rId118"/>
    <p:sldId id="371" r:id="rId119"/>
    <p:sldId id="373" r:id="rId120"/>
    <p:sldId id="374" r:id="rId121"/>
    <p:sldId id="376" r:id="rId122"/>
    <p:sldId id="378" r:id="rId123"/>
    <p:sldId id="379" r:id="rId124"/>
    <p:sldId id="487" r:id="rId125"/>
    <p:sldId id="488" r:id="rId126"/>
    <p:sldId id="489" r:id="rId127"/>
    <p:sldId id="491" r:id="rId128"/>
    <p:sldId id="493" r:id="rId129"/>
    <p:sldId id="492" r:id="rId130"/>
    <p:sldId id="494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37" d="100"/>
          <a:sy n="37" d="100"/>
        </p:scale>
        <p:origin x="6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559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21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61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75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30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26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13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61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45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62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8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28CF2-730D-492E-90A7-5FB6D053C0D3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A1B18-EFDD-408A-999C-3DD260BF3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04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xxxx@gmail.com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817" y="531235"/>
            <a:ext cx="10289309" cy="3680546"/>
          </a:xfrm>
        </p:spPr>
        <p:txBody>
          <a:bodyPr>
            <a:normAutofit/>
          </a:bodyPr>
          <a:lstStyle/>
          <a:p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Documentation of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Bank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Cloud-Native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Serverless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Banking System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6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 Page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1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8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Established between RDS Database &amp;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/>
          </a:p>
        </p:txBody>
      </p:sp>
      <p:pic>
        <p:nvPicPr>
          <p:cNvPr id="3" name="Picture 2" descr="Screenshot 2024-09-27 1856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919288"/>
            <a:ext cx="85312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339642" y="587981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.6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the database-1 &amp; Right click on Database.</a:t>
            </a:r>
          </a:p>
        </p:txBody>
      </p:sp>
      <p:pic>
        <p:nvPicPr>
          <p:cNvPr id="3" name="Picture 2" descr="Screenshot 2024-09-27 1857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931988" y="2601239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4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.7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Database &amp; Click on ok.</a:t>
            </a:r>
          </a:p>
        </p:txBody>
      </p:sp>
      <p:pic>
        <p:nvPicPr>
          <p:cNvPr id="3" name="Picture 2" descr="Screenshot 2024-09-27 18574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3" y="1919288"/>
            <a:ext cx="8535987" cy="448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09-27 185805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828" y="3089563"/>
            <a:ext cx="3567001" cy="21212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5739606" y="4725603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950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.8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New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Database-data1.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8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3" y="1919288"/>
            <a:ext cx="85232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3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.9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Click on New database &amp; Select Open SQL script.</a:t>
            </a:r>
          </a:p>
        </p:txBody>
      </p:sp>
      <p:pic>
        <p:nvPicPr>
          <p:cNvPr id="3" name="Picture 2" descr="Screenshot 2024-09-27 1901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09-27 19015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281" y="3583846"/>
            <a:ext cx="4903344" cy="1526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42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.10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table in the database.</a:t>
            </a:r>
          </a:p>
        </p:txBody>
      </p:sp>
      <p:pic>
        <p:nvPicPr>
          <p:cNvPr id="3" name="Picture 2" descr="Screenshot 2024-09-27 1902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5" y="1919288"/>
            <a:ext cx="85661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7985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6.11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Tables in formdata1 &amp; Table created in database.</a:t>
            </a:r>
          </a:p>
        </p:txBody>
      </p:sp>
      <p:pic>
        <p:nvPicPr>
          <p:cNvPr id="3" name="Picture 2" descr="Screenshot 2024-09-27 1902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3" y="1919288"/>
            <a:ext cx="85232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02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.12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Query &amp; It displays the table.</a:t>
            </a:r>
          </a:p>
        </p:txBody>
      </p:sp>
      <p:pic>
        <p:nvPicPr>
          <p:cNvPr id="3" name="Picture 2" descr="Screenshot 2024-09-27 1903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919288"/>
            <a:ext cx="853122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908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915" y="248202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Website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629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7.1  Login Page.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75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2.1.1  Create lambda function for Create Account page.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01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29157" y="603837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5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7.2  Account Creation.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04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60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7.3  Account Created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07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41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17116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7.4  Data Added in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07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63" y="1919288"/>
            <a:ext cx="85486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7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7.5  Enter Login Details.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08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478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7.6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Successful.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1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44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7.7  Bank Website Dashboard.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2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32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7.8  Deposit Added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essfully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3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7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7.9  Balance updated in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3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63" y="1919288"/>
            <a:ext cx="85486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19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7.10  Withdraw Successful.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4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1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7.11  Checking  Balance in the account.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4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8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2.1.2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createlambda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is Created, Click on Add trigger.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02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3240425" y="4031770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78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7.12  Password Reset Process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4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58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7.13  Password Updated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5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4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7.14 Login Successful with new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password.</a:t>
            </a:r>
            <a:endParaRPr lang="en-IN" dirty="0"/>
          </a:p>
        </p:txBody>
      </p:sp>
      <p:pic>
        <p:nvPicPr>
          <p:cNvPr id="3" name="Picture 2" descr="Screenshot 2024-09-27 1915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88" y="1919288"/>
            <a:ext cx="80216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7.15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Updated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RDS.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54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63" y="1919288"/>
            <a:ext cx="85486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156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8.1.1  Monitoring of RDS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2326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24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9-27 2326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38" y="129063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6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8.1.3  RDS Logs &amp; Events.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2326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42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8.2.1  Logs of  “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createlambda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2329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5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8.2.2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of 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loginlambda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233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17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8.2.3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of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forgotlambda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2329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81" y="1769300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49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2.1.3  Click on API Gateway.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02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552757" y="385524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7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8.2.4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of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transactionlambda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2331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862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2.1.4  Follow the steps in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UpLambda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024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54558" y="594523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91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72024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2.1.5  Open Configuration in Lambda Function to Copy API Gateway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03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397557" y="58436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7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2.1.6  Click on Code &amp; Upload Zip file in lambda function.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04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581958" y="273637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90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2.1.7  Choose Zip file.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14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263" y="1919288"/>
            <a:ext cx="69754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771024" y="34052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8616758" y="60214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71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9-27 1804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92" y="915951"/>
            <a:ext cx="6444886" cy="24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09-27 18045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510" y="3325525"/>
            <a:ext cx="6451168" cy="28531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8805673" y="295650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Arrow 5"/>
          <p:cNvSpPr/>
          <p:nvPr/>
        </p:nvSpPr>
        <p:spPr>
          <a:xfrm>
            <a:off x="8822607" y="581460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3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2.1.8  Code Uploaded Successfully.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06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96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used for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8108"/>
            <a:ext cx="10515600" cy="4748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1.AWS Lambda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1.Triggers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2.Cloud Watch Logs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S3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(Simple Storage Service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1.Bucket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.AWS RDS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1.Database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2.CloudWatch Metrics ,Logs &amp; Events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4.Dbeaver(To Display data in RDS)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4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2.1.9  Paste the API Endpoint in JS Code of Create page.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24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919288"/>
            <a:ext cx="85312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489757" y="49800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5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 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SettingUp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Loginlambda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Lambda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1.It is used to take the data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Login page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website to AWS Lambda.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2.If any data is missed it returns missing data field.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3.It Takes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 &amp; password, when login button is clicked it sends the data to AWS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lambda &amp;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connects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RDS.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.If email does not match in database then it returns Invalid Email.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5.If password doesn’t match in database for Corresponding email then it returns Invalid Password.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6.If both email &amp; password are wrong then it returns Invalid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7.In RDS ,it Checks if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email exists in database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not,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exists then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checks the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	password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if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both matches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directed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of website.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4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1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2.2.1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lambda function for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page. </a:t>
            </a:r>
          </a:p>
        </p:txBody>
      </p:sp>
      <p:pic>
        <p:nvPicPr>
          <p:cNvPr id="4" name="Picture 3" descr="Screenshot 2024-09-27 1809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6229157" y="603837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2.2.2 Lambda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“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loginlambda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Created, Click on Add trigger.</a:t>
            </a:r>
          </a:p>
        </p:txBody>
      </p:sp>
      <p:pic>
        <p:nvPicPr>
          <p:cNvPr id="3" name="Picture 2" descr="Screenshot 2024-09-27 181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3240424" y="404151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8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2.2.3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API Gateway.</a:t>
            </a:r>
          </a:p>
        </p:txBody>
      </p:sp>
      <p:pic>
        <p:nvPicPr>
          <p:cNvPr id="3" name="Picture 2" descr="Screenshot 2024-09-27 1802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493491" y="385524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4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2.2.4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in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UpLambda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024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37625" y="596217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8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4034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2.2.5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Configuration in Lambda Function to Copy API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Endpoint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 descr="Screenshot 2024-09-27 1810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287491" y="58944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0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2.2.6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Zip file.</a:t>
            </a:r>
          </a:p>
        </p:txBody>
      </p:sp>
      <p:pic>
        <p:nvPicPr>
          <p:cNvPr id="3" name="Picture 2" descr="Screenshot 2024-09-27 1813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1919288"/>
            <a:ext cx="69897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779491" y="36084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8599824" y="59960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6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2.2.7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Uploaded Successfully. </a:t>
            </a:r>
          </a:p>
        </p:txBody>
      </p:sp>
      <p:pic>
        <p:nvPicPr>
          <p:cNvPr id="4" name="Picture 3" descr="Screenshot 2024-09-27 1909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61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b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6" y="365124"/>
            <a:ext cx="6467473" cy="61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2.2.8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the API Endpoint in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JavaScipt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Login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page.</a:t>
            </a:r>
            <a:endParaRPr lang="en-IN" sz="2800" dirty="0"/>
          </a:p>
        </p:txBody>
      </p:sp>
      <p:pic>
        <p:nvPicPr>
          <p:cNvPr id="3" name="Picture 2" descr="Screenshot 2024-09-27 1823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430491" y="450590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29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 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Forgotlambda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Login Lambda: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1.It is used to take the data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forgot page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website to AWS Lambda.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2.If any data is missed it returns missing data field.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3.It Takes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of email ,name, pin with new password &amp; then sends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AWS lambda when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submit 	button clicked then lambda connects to RDS.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.If  any of these doesn’t match in database then it returns data not found to website.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5.It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checks the email and then corresponding name and at last the corresponding pin, if all these 	three matches in the database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password is replaced with old password in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6.It returns Password changed successfully for email to the website.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9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16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2.3.1  Create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 for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Reset Password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page.</a:t>
            </a:r>
          </a:p>
        </p:txBody>
      </p:sp>
      <p:pic>
        <p:nvPicPr>
          <p:cNvPr id="3" name="Picture 2" descr="Screenshot 2024-09-27 1815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37625" y="606377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9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6766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2.3.2  Lambda function “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forgotlambda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Created, Click on Add trigger.</a:t>
            </a:r>
            <a:endParaRPr lang="en-IN" sz="2800" dirty="0"/>
          </a:p>
        </p:txBody>
      </p:sp>
      <p:pic>
        <p:nvPicPr>
          <p:cNvPr id="3" name="Picture 2" descr="Screenshot 2024-09-27 1815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3240423" y="402457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11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2.3.3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API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Gateway.</a:t>
            </a:r>
            <a:endParaRPr lang="en-IN" dirty="0"/>
          </a:p>
        </p:txBody>
      </p:sp>
      <p:pic>
        <p:nvPicPr>
          <p:cNvPr id="3" name="Picture 2" descr="Screenshot 2024-09-27 1802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510425" y="385524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67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2.3.4  Follow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steps in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UpLambda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. </a:t>
            </a:r>
            <a:endParaRPr lang="en-IN" dirty="0"/>
          </a:p>
        </p:txBody>
      </p:sp>
      <p:pic>
        <p:nvPicPr>
          <p:cNvPr id="3" name="Picture 2" descr="Screenshot 2024-09-27 18024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46091" y="595370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8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2.3.5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Configuration in Lambda Function to Copy API Gateway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/>
          </a:p>
        </p:txBody>
      </p:sp>
      <p:pic>
        <p:nvPicPr>
          <p:cNvPr id="3" name="Picture 2" descr="Screenshot 2024-09-27 1815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321358" y="591137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2.3.6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Zip file.</a:t>
            </a:r>
          </a:p>
        </p:txBody>
      </p:sp>
      <p:pic>
        <p:nvPicPr>
          <p:cNvPr id="5" name="Picture 4" descr="Screenshot 2024-09-27 1816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19288"/>
            <a:ext cx="701040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650624" y="60214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Arrow 5"/>
          <p:cNvSpPr/>
          <p:nvPr/>
        </p:nvSpPr>
        <p:spPr>
          <a:xfrm>
            <a:off x="6779491" y="341370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3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2.3.7  Code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Uploaded Successfully. </a:t>
            </a:r>
          </a:p>
        </p:txBody>
      </p:sp>
      <p:pic>
        <p:nvPicPr>
          <p:cNvPr id="3" name="Picture 2" descr="Screenshot 2024-09-27 1911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1.Sign-in to AWS Root Account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91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AWS Management Console in Browser.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2.Open to the AWS Management Console.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“Sign In to the Console”.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4.Choose “Root user” as the login method.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5.Enter Email and Password that is associated with your AWS root account.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Sign in.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1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2.2.8  Paste the API Endpoint in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of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forgot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page.</a:t>
            </a:r>
          </a:p>
        </p:txBody>
      </p:sp>
      <p:pic>
        <p:nvPicPr>
          <p:cNvPr id="4" name="Picture 3" descr="Screenshot 2024-09-27 1826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919288"/>
            <a:ext cx="85312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9438025" y="499697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09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 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SettingUp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Transactionlambda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6291"/>
            <a:ext cx="10515600" cy="5190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Lambda: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1.It is used to take the data of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of bank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from website to AWS Lambda.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2.If any data is missed it returns missing data field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3.After login we have 3 options Deposit, Withdraw, Check Balance.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4.If Deposit is entered and clicked on submit button and it check the email , password in database if 	matched it adds the deposit amount to existing balance and return the statement to website.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5.If Withdraw is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entered and clicked on submit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email , password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database, if 	matched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Withdraw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amount is less than balance in the account if there then it 	subtracts the withdraw amount from existing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 and return the statement to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6.If Check Balance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entered and clicked on submit button 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email , password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	database if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matched it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takes yes or no and returns the balance to website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7.When Submit is clicked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is taken to AWS Lambda &amp; then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lambda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connects to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RDS and 	returns the output to website.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8.Exit button directs you to login page.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of Bank Page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2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22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Deposit</a:t>
            </a:r>
            <a:endParaRPr lang="en-IN" sz="2800" dirty="0"/>
          </a:p>
        </p:txBody>
      </p:sp>
      <p:pic>
        <p:nvPicPr>
          <p:cNvPr id="3" name="Picture 2" descr="Screenshot 2024-09-27 1912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61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Withdraw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3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Check Balance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4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83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2.4.1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lambda function for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of Bank page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/>
          </a:p>
        </p:txBody>
      </p:sp>
      <p:pic>
        <p:nvPicPr>
          <p:cNvPr id="3" name="Picture 2" descr="Screenshot 2024-09-27 1817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29158" y="603673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89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24491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2.4.2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transactionlambda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is Created, Click on Add trigger.</a:t>
            </a:r>
          </a:p>
        </p:txBody>
      </p:sp>
      <p:pic>
        <p:nvPicPr>
          <p:cNvPr id="3" name="Picture 2" descr="Screenshot 2024-09-27 1817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3223492" y="402457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2.4.3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API Gateway.</a:t>
            </a:r>
          </a:p>
        </p:txBody>
      </p:sp>
      <p:pic>
        <p:nvPicPr>
          <p:cNvPr id="3" name="Picture 2" descr="Screenshot 2024-09-27 1802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518891" y="385524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8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2.4.4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in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UpLambda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024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54558" y="595370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5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  AWS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Home.</a:t>
            </a:r>
            <a:endParaRPr lang="en-IN" sz="2800" dirty="0"/>
          </a:p>
        </p:txBody>
      </p:sp>
      <p:pic>
        <p:nvPicPr>
          <p:cNvPr id="5" name="Picture 4" descr="Screenshot 2024-09-27 1758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72" y="1690688"/>
            <a:ext cx="799306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74361"/>
            <a:ext cx="11113655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2.4.5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Configuration in Lambda Function to Copy API Gateway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 descr="Screenshot 2024-09-27 1818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465291" y="59452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3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2.4.6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Zip file.</a:t>
            </a:r>
          </a:p>
        </p:txBody>
      </p:sp>
      <p:pic>
        <p:nvPicPr>
          <p:cNvPr id="3" name="Picture 2" descr="Screenshot 2024-09-27 1819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88" y="1919288"/>
            <a:ext cx="70326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642157" y="59960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6720224" y="36084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0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2.4.7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Uploaded Successfully. </a:t>
            </a:r>
          </a:p>
        </p:txBody>
      </p:sp>
      <p:pic>
        <p:nvPicPr>
          <p:cNvPr id="3" name="Picture 2" descr="Screenshot 2024-09-27 1910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4856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2.4.8  Paste the API Endpoint in JS Code of dashboard of bank page.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27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63" y="1919288"/>
            <a:ext cx="85486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404158" y="37354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1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4.SettingUp S3 for Hosting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S3 in Search bar and open S3 dashboard, Click on Create Bucket.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2.Select the bucket type as General Purpose, Give Unique bucket name to your bucket.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3.Checkmark on Block All public Access, Select ACL’s disable in Object Ownership &amp; Create on 	Bucket.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Select the S3 Bucket ,Click on Objects ,Click on Upload &amp; Choose the files from your PC.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5.Click on file to be uploaded (Html CSS JS) and Click on Upload.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6.When we use the Object URL of this file in S3 bucket it will be only available for your Private 	users.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7.If the Public Users wants to access the website.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8.Select the file in S3 bucket ,Click on permissions,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Uncheck mark the “Block all public access” to 	convert into Public ,Copy the Bucket ARN number &amp; Click on Edit on Bucket Policy.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7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5993"/>
            <a:ext cx="10515600" cy="5580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.Select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bucket policy in Select Policy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,Click on Allow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ffects &amp; Type * in Principles.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10.Check mark All Actions , Paste the Bucket ARN and enter /* after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ARN.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11.Click 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 Statement &amp; Click on Generate Policy.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12.Copy the code from AWS Policy and Paste it in Bucket Policy &amp; Save it.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13.Bucket Policy edited Successfully.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public users can access our website by Object URL.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64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7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481291" y="316817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71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4.2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Unique Name for your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8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2109788" y="5085821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5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4.3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that the Checkmark is ticked in Block all public access.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8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2109788" y="2926822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63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4.4  Click on Create bucket.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8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54557" y="59452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3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2.SettingUp Lambda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007"/>
            <a:ext cx="10740656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Lambda in Search bar and open Lambda dashboard.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Lambda Function , Assign a Name to Lambda &amp; Runtime(Language) , Select 	Architecture as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x86_64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Click on Create a new role with basic lambda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Permissions , Create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Add Trigger , Search for API Gateway , in intent block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checkmark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Create new API , in 	API type block select REST API , in Security dropdown select Open and Add it.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Code in Lambda Function , Click on Upload from , select the ZIP file ,click 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“Upload to”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Upload the zip file in Lambda function &amp; the code will be Deployed if not Click on Deploy.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5.Click on Configuration in Lambda Function to get API Endpoint &amp; Copy it.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6.Open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Paste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API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Endpoint in JavaScript code , Open the website ,enter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has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to Lambda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, Click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Hit a request to Lambda Via API Gateway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	website.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7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4.5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Created Successfully &amp; Open the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8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3553691" y="437890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42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4.6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Upload to add files in bucket.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9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543357" y="344757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00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4.7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files from the PC.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9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75" y="1919288"/>
            <a:ext cx="70548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74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all Files &amp; Click Upload.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19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37624" y="595370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18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4.9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in S3 bucket added Successfully.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2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4.10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Object-URL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login.html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0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>
            <a:off x="6324600" y="4611688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2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4.11  The bucket is private so link will not work.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2453"/>
            <a:ext cx="11036474" cy="1322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502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4.12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Edit in Block Public Access.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1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9524288" y="400764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3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4.13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Uncheck the Block all public access.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1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359058" y="522045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72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.14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Edit in Bucket Policy.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1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535824" y="255995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0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595" y="8220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7.Click on Monitor in Lambda Function ,Click on view Cloud Watch Logs &amp; Open Log groups – 	“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/lambda/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lambda_name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watch the logs of the created Lambda Function.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8.We can see the logs of Hitting Request to Lambda via API Gateway from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of Local Host.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9.When we hit a request from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to lambda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API Gateway’ end point then API Gateway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will receive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request from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data &amp;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came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raw body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8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.15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Bucket ARN &amp; Click on Policy Generator.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2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917783" y="343479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9515662" y="286544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4.16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Policy Generator.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2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316543" y="5289470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5580655" y="403576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Arrow 5"/>
          <p:cNvSpPr/>
          <p:nvPr/>
        </p:nvSpPr>
        <p:spPr>
          <a:xfrm>
            <a:off x="5498628" y="323925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0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.17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SettingUp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S3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25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435367" y="522908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44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4.18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Generate Policy &amp; Copy the code.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3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159987" y="501342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20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4.19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the Code here &amp; Click on Save.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3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627806" y="594507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6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.20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Object URL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login.html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share everyone.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923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92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.Setting Up RDS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85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RDS in Search bar and open RDS dashboard, Click on Dashboard.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Create Dashboard ,Select Standard Create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Creation Method &amp; Select 	Engine of database.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3.Select Free Tier in Templates , Give Name to database, Create Username &amp; Create Master 	Password for database in Credential Settings.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4.Select the Instance type, Storage &amp; Select default VPC ,Checkmark Yes in Public Access.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5.Select default Security Group &amp; Choose Availability Zone.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6.Enable Enhance Monitoring In Monitoring &amp; Click on Create.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7.Database is created , Open database , Click on Connectivity &amp; Security.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8.Click on VPC Security groups, Click on default group ,it will direct us to Security group details.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9.Click on Inbound rules , Click on edit Inbound rules &amp; Click add rules – Select Custom TCP with 	port number 3306(Database port number) &amp; Click on save.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10.Copy the Endpoint of the Database. (Paste it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Lambda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2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  Click on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RDS Dashboard.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16 2108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828801" y="2678000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7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5.2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Databases.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31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636606" y="304424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0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5.3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Standard Create &amp; Engine of database.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31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220625" y="5058111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20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  AWS Lambda Dashboard, Click on Create a function.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0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Left Arrow 6"/>
          <p:cNvSpPr/>
          <p:nvPr/>
        </p:nvSpPr>
        <p:spPr>
          <a:xfrm>
            <a:off x="7583824" y="320203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78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5.4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Free Tier in Templates.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31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095206" y="567661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9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06" y="593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5.5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Name , Username &amp; Create Password for database.</a:t>
            </a:r>
            <a:r>
              <a:rPr lang="en-IN" sz="2800" dirty="0"/>
              <a:t/>
            </a:r>
            <a:br>
              <a:rPr lang="en-IN" sz="2800" dirty="0"/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32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>
            <a:off x="2192915" y="2970694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48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5.6  Select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type &amp; Storage.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32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9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5.7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default VPC &amp; Public Access as Yes.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32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2109788" y="4808730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9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5.8  Select VPC Security Group.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325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878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5.9  Click on Checkmark of Enable Monitoring.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33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109788" y="4993457"/>
            <a:ext cx="355600" cy="341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69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5.10  Click on Create database.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33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15279" y="592599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6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5.11  It will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while to create database.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33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14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.12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RDS Created Successfully.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2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552733" y="370003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5.13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database &amp; Click on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2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25" y="1919288"/>
            <a:ext cx="80073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711570" y="483610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65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 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SettingUp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Createlambda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702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of Create Lambda: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1.It is used to take the data of creation of an account from website to AWS Lambda.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2.If any data is missed then it returns missing data field.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.It Takes data Full Name, Email, Pin, Password, Initial Deposit when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clicked it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AWS Lambda then lambda connects to RDS.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4.Full Name is must filled field, if Email entered already exits it returns account already created with 	this email&amp; email should be in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xxxx@gmail.com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format, pin should be 4 digits, initial deposit 	should be minimum ₹1000  or more , Password should contain 8 characters with consists of    	1 Capital[A-Z], 1 Small letter[a-z], 1 Number[0-9], &amp; a special character[@,$,&amp;,*,!].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5.AWS Lambda sends the data to AWS RDS database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stores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in the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.If all done without any error then it will return Account Created Successfully in the Website.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7.After creation of account it will direct to Login page.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5.14  Click on Security Group.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2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180806" y="309043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8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5.15  	Click on Edit Inbound rules.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2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641971" y="434657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74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5.16  Add rule for Custom TCP-3306 and click on save.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3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738879" y="452206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5.17  Rule is added to Security Group.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27 1853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1919288"/>
            <a:ext cx="79708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57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507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.DBeaver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6244"/>
            <a:ext cx="10704616" cy="428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1.Install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Open.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connect to database logo, Search for our Database Engine &amp; Click Next.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3.Paste the Database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Endpoint URL in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Host, Enter the Username, Password  &amp; Click on Test Connection.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ok &amp; then Finish to Established Connection  between RDS Database &amp;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5.Expand Database-1,Right Click on New Database &amp; Enter Database name Click on ok.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6.Expand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data1,Right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it ,Select SQL editor &amp; Open SQL Script.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7.To create a table in formdata1 database , copy the query1 in the script.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8.Run the SQL query , Table has been created &amp; Expand the tables in formdata1 database.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9.To display the table Copy the query2 in the Script &amp; Run the query then table is displayed.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10.Table is Created.</a:t>
            </a:r>
          </a:p>
        </p:txBody>
      </p:sp>
    </p:spTree>
    <p:extLst>
      <p:ext uri="{BB962C8B-B14F-4D97-AF65-F5344CB8AC3E}">
        <p14:creationId xmlns:p14="http://schemas.microsoft.com/office/powerpoint/2010/main" val="16737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3564"/>
            <a:ext cx="10515600" cy="5373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Query-1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users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VARCHAR(100) NOT NULL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VARCHAR(255) PRIMARY KEY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NOT NULL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VARCHAR(255) NOT NULL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initialDeposit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DECIMAL(10, 2) NOT NULL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Query-2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users;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Click on connect to database logo.</a:t>
            </a:r>
          </a:p>
        </p:txBody>
      </p:sp>
      <p:pic>
        <p:nvPicPr>
          <p:cNvPr id="3" name="Picture 2" descr="Screenshot 2024-09-27 18555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8" y="1919288"/>
            <a:ext cx="855662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171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for our Database Engine.</a:t>
            </a:r>
          </a:p>
        </p:txBody>
      </p:sp>
      <p:pic>
        <p:nvPicPr>
          <p:cNvPr id="3" name="Picture 2" descr="Screenshot 2024-09-27 1856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1919288"/>
            <a:ext cx="85407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2058915" y="211137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.3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the Database URL in Server Host , Click on Test Connection. </a:t>
            </a:r>
          </a:p>
        </p:txBody>
      </p:sp>
      <p:pic>
        <p:nvPicPr>
          <p:cNvPr id="3" name="Picture 2" descr="Screenshot 2024-09-27 1856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8" y="1919288"/>
            <a:ext cx="85566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096000" y="586134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9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.4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ok &amp; Click on Finish.</a:t>
            </a:r>
          </a:p>
        </p:txBody>
      </p:sp>
      <p:pic>
        <p:nvPicPr>
          <p:cNvPr id="3" name="Picture 2" descr="Screenshot 2024-09-27 18565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3" y="1919288"/>
            <a:ext cx="85232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388297" y="435581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43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1598</Words>
  <Application>Microsoft Office PowerPoint</Application>
  <PresentationFormat>Widescreen</PresentationFormat>
  <Paragraphs>225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Calibri</vt:lpstr>
      <vt:lpstr>Calibri Light</vt:lpstr>
      <vt:lpstr>Times New Roman</vt:lpstr>
      <vt:lpstr>Office Theme</vt:lpstr>
      <vt:lpstr>Process Documentation of  Secure Bank Cloud-Native Serverless Online Banking System</vt:lpstr>
      <vt:lpstr>Services used for Project</vt:lpstr>
      <vt:lpstr>Flowchart of the Project</vt:lpstr>
      <vt:lpstr>1.Sign-in to AWS Root Account</vt:lpstr>
      <vt:lpstr>1.1  AWS Console Home.</vt:lpstr>
      <vt:lpstr>2.SettingUp Lambda</vt:lpstr>
      <vt:lpstr>PowerPoint Presentation</vt:lpstr>
      <vt:lpstr>2.1  AWS Lambda Dashboard, Click on Create a function.</vt:lpstr>
      <vt:lpstr>2.1  SettingUp Createlambda</vt:lpstr>
      <vt:lpstr>Create Account Page </vt:lpstr>
      <vt:lpstr>2.1.1  Create lambda function for Create Account page. </vt:lpstr>
      <vt:lpstr>2.1.2 Lambda function “createlambda” is Created, Click on Add trigger.</vt:lpstr>
      <vt:lpstr>2.1.3  Click on API Gateway.</vt:lpstr>
      <vt:lpstr>2.1.4  Follow the steps in Setting UpLambda. </vt:lpstr>
      <vt:lpstr>2.1.5  Open Configuration in Lambda Function to Copy API Gateway Url.</vt:lpstr>
      <vt:lpstr>2.1.6  Click on Code &amp; Upload Zip file in lambda function.</vt:lpstr>
      <vt:lpstr>2.1.7  Choose Zip file.</vt:lpstr>
      <vt:lpstr>PowerPoint Presentation</vt:lpstr>
      <vt:lpstr>2.1.8  Code Uploaded Successfully. </vt:lpstr>
      <vt:lpstr>2.1.9  Paste the API Endpoint in JS Code of Create page.</vt:lpstr>
      <vt:lpstr>2.2  SettingUp Loginlambda</vt:lpstr>
      <vt:lpstr>Login Page</vt:lpstr>
      <vt:lpstr>2.2.1  Create lambda function for Login page. </vt:lpstr>
      <vt:lpstr>2.2.2 Lambda function “loginlambda” is Created, Click on Add trigger.</vt:lpstr>
      <vt:lpstr>2.2.3  Click on API Gateway.</vt:lpstr>
      <vt:lpstr>2.2.4  Follow the steps in Setting UpLambda. </vt:lpstr>
      <vt:lpstr>2.2.5  Open Configuration in Lambda Function to Copy API Endpoint Url.</vt:lpstr>
      <vt:lpstr>2.2.6  Choose Zip file.</vt:lpstr>
      <vt:lpstr>2.2.7  Code Uploaded Successfully. </vt:lpstr>
      <vt:lpstr>2.2.8  Paste the API Endpoint in JavaScipt Code of Login page.</vt:lpstr>
      <vt:lpstr>2.3  Forgotlambda</vt:lpstr>
      <vt:lpstr>Forgot Password Page</vt:lpstr>
      <vt:lpstr>2.3.1  Create lambda function for Reset Password page.</vt:lpstr>
      <vt:lpstr>2.3.2  Lambda function “forgotlambda” is Created, Click on Add trigger.</vt:lpstr>
      <vt:lpstr>2.3.3  Click on API Gateway.</vt:lpstr>
      <vt:lpstr>2.3.4  Follow the steps in Setting UpLambda. </vt:lpstr>
      <vt:lpstr>2.3.5  Open Configuration in Lambda Function to Copy API Gateway Url.</vt:lpstr>
      <vt:lpstr>2.3.6  Choose Zip file.</vt:lpstr>
      <vt:lpstr>2.3.7  Code Uploaded Successfully. </vt:lpstr>
      <vt:lpstr>2.2.8  Paste the API Endpoint in JS Code of forgot page.</vt:lpstr>
      <vt:lpstr>2.4  SettingUp Transactionlambda</vt:lpstr>
      <vt:lpstr>Dashboard of Bank Page</vt:lpstr>
      <vt:lpstr>Click on Deposit</vt:lpstr>
      <vt:lpstr>Click on Withdraw</vt:lpstr>
      <vt:lpstr>Click on Check Balance</vt:lpstr>
      <vt:lpstr>2.4.1  Create lambda function for Dashboard of Bank page.</vt:lpstr>
      <vt:lpstr>2.4.2  Lambda function “transactionlambda” is Created, Click on Add trigger.</vt:lpstr>
      <vt:lpstr>2.4.3  Click on API Gateway.</vt:lpstr>
      <vt:lpstr>2.4.4  Follow the steps in Setting UpLambda. </vt:lpstr>
      <vt:lpstr>2.4.5  Open Configuration in Lambda Function to Copy API Gateway Url.</vt:lpstr>
      <vt:lpstr>2.4.6  Choose Zip file.</vt:lpstr>
      <vt:lpstr>2.4.7  Code Uploaded Successfully. </vt:lpstr>
      <vt:lpstr>2.4.8  Paste the API Endpoint in JS Code of dashboard of bank page.</vt:lpstr>
      <vt:lpstr>4.SettingUp S3 for Hosting</vt:lpstr>
      <vt:lpstr>PowerPoint Presentation</vt:lpstr>
      <vt:lpstr>4.1  Click On Create Bucket.</vt:lpstr>
      <vt:lpstr>4.2  Give Unique Name for your Bucket.</vt:lpstr>
      <vt:lpstr>4.3  Make Sure that the Checkmark is ticked in Block all public access. </vt:lpstr>
      <vt:lpstr>4.4  Click on Create bucket. </vt:lpstr>
      <vt:lpstr>4.5  Bucket Created Successfully &amp; Open the bucket.</vt:lpstr>
      <vt:lpstr>4.6  Click on Upload to add files in bucket. </vt:lpstr>
      <vt:lpstr>4.7  Select the files from the PC.</vt:lpstr>
      <vt:lpstr>4.8  Select all Files &amp; Click Upload.</vt:lpstr>
      <vt:lpstr>4.9  Objects in S3 bucket added Successfully. </vt:lpstr>
      <vt:lpstr>4.10  Copy the Object-URL of login.html </vt:lpstr>
      <vt:lpstr>4.11  The bucket is private so link will not work.</vt:lpstr>
      <vt:lpstr>4.12  Click on Edit in Block Public Access.</vt:lpstr>
      <vt:lpstr>4.13  Uncheck the Block all public access.</vt:lpstr>
      <vt:lpstr>4.14  Click on Edit in Bucket Policy.</vt:lpstr>
      <vt:lpstr>4.15  Copy the Bucket ARN &amp; Click on Policy Generator.</vt:lpstr>
      <vt:lpstr>4.16  Create a New Policy Generator.</vt:lpstr>
      <vt:lpstr>4.17  Follow the steps in SettingUp S3.</vt:lpstr>
      <vt:lpstr>4.18  Click on Generate Policy &amp; Copy the code.</vt:lpstr>
      <vt:lpstr>4.19  Paste the Code here &amp; Click on Save.</vt:lpstr>
      <vt:lpstr>4.20  Copy the Object URL of login.html to share everyone.</vt:lpstr>
      <vt:lpstr>5.Setting Up RDS</vt:lpstr>
      <vt:lpstr>5.1  Click on Dashboard in RDS Dashboard.</vt:lpstr>
      <vt:lpstr>5.2  Click on Create Databases.</vt:lpstr>
      <vt:lpstr>5.3  Select Standard Create &amp; Engine of database. </vt:lpstr>
      <vt:lpstr>5.4  Select Free Tier in Templates.</vt:lpstr>
      <vt:lpstr>5.5  Give Name , Username &amp; Create Password for database. </vt:lpstr>
      <vt:lpstr>5.6  Select the Instance type &amp; Storage.</vt:lpstr>
      <vt:lpstr>5.7  Select default VPC &amp; Public Access as Yes.</vt:lpstr>
      <vt:lpstr>5.8  Select VPC Security Group.</vt:lpstr>
      <vt:lpstr>5.9  Click on Checkmark of Enable Monitoring.</vt:lpstr>
      <vt:lpstr>5.10  Click on Create database.</vt:lpstr>
      <vt:lpstr>5.11  It will Take a while to create database.  </vt:lpstr>
      <vt:lpstr>5.12  RDS Created Successfully.</vt:lpstr>
      <vt:lpstr>5.13  Open the database &amp; Click on  Security Groups.</vt:lpstr>
      <vt:lpstr>5.14  Click on Security Group.</vt:lpstr>
      <vt:lpstr>5.15   Click on Edit Inbound rules.</vt:lpstr>
      <vt:lpstr>5.16  Add rule for Custom TCP-3306 and click on save.</vt:lpstr>
      <vt:lpstr>5.17  Rule is added to Security Group.</vt:lpstr>
      <vt:lpstr>6.DBeaver</vt:lpstr>
      <vt:lpstr>PowerPoint Presentation</vt:lpstr>
      <vt:lpstr>6.1  Open Dbeaver &amp; Click on connect to database logo.</vt:lpstr>
      <vt:lpstr>6.2  Search for our Database Engine.</vt:lpstr>
      <vt:lpstr>6.3  Paste the Database URL in Server Host , Click on Test Connection. </vt:lpstr>
      <vt:lpstr>6.4 Click on ok &amp; Click on Finish.</vt:lpstr>
      <vt:lpstr>6.5  Connection Established between RDS Database &amp; Dbeaver.</vt:lpstr>
      <vt:lpstr>6.6  Expand the database-1 &amp; Right click on Database.</vt:lpstr>
      <vt:lpstr>6.7  Create New Database &amp; Click on ok.</vt:lpstr>
      <vt:lpstr>6.8  Expand New Database-data1.</vt:lpstr>
      <vt:lpstr>6.9  Right Click on New database &amp; Select Open SQL script.</vt:lpstr>
      <vt:lpstr>6.10  Create a table in the database.</vt:lpstr>
      <vt:lpstr>6.11  Expand Tables in formdata1 &amp; Table created in database.</vt:lpstr>
      <vt:lpstr>6.12  Run the Query &amp; It displays the table.</vt:lpstr>
      <vt:lpstr>Working of Website</vt:lpstr>
      <vt:lpstr>7.1  Login Page.</vt:lpstr>
      <vt:lpstr>7.2  Account Creation.</vt:lpstr>
      <vt:lpstr>7.3  Account Created Successfully.</vt:lpstr>
      <vt:lpstr>7.4  Data Added in RDS.</vt:lpstr>
      <vt:lpstr>7.5  Enter Login Details.</vt:lpstr>
      <vt:lpstr>7.6  Login Successful. </vt:lpstr>
      <vt:lpstr>7.7  Bank Website Dashboard.</vt:lpstr>
      <vt:lpstr>7.8  Deposit Added Successfully.</vt:lpstr>
      <vt:lpstr>7.9  Balance updated in RDS.</vt:lpstr>
      <vt:lpstr>7.10  Withdraw Successful.</vt:lpstr>
      <vt:lpstr>7.11  Checking  Balance in the account.</vt:lpstr>
      <vt:lpstr>7.12  Password Reset Process</vt:lpstr>
      <vt:lpstr>7.13  Password Updated Successfully.</vt:lpstr>
      <vt:lpstr>7.14 Login Successful with new password.</vt:lpstr>
      <vt:lpstr>7.15 Password Updated in RDS.</vt:lpstr>
      <vt:lpstr>8.1.1  Monitoring of RDS</vt:lpstr>
      <vt:lpstr>PowerPoint Presentation</vt:lpstr>
      <vt:lpstr>8.1.3  RDS Logs &amp; Events.</vt:lpstr>
      <vt:lpstr>8.2.1  Logs of  “createlambda”.</vt:lpstr>
      <vt:lpstr>8.2.2  Logs of  “loginlambda”.</vt:lpstr>
      <vt:lpstr>8.2.3  Logs of  “forgotlambda”.</vt:lpstr>
      <vt:lpstr>8.2.4  Logs of  “transactionlambda”.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68</cp:revision>
  <dcterms:created xsi:type="dcterms:W3CDTF">2024-09-27T13:11:31Z</dcterms:created>
  <dcterms:modified xsi:type="dcterms:W3CDTF">2024-10-16T11:21:29Z</dcterms:modified>
</cp:coreProperties>
</file>